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93" d="100"/>
          <a:sy n="93" d="100"/>
        </p:scale>
        <p:origin x="936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C364F-4E38-48F5-B538-6A5473F653BD}" type="datetimeFigureOut">
              <a:rPr lang="en-US" smtClean="0"/>
              <a:t>5/1/2014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700D8-9CF9-4081-9814-26861C84B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917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C364F-4E38-48F5-B538-6A5473F653BD}" type="datetimeFigureOut">
              <a:rPr lang="en-US" smtClean="0"/>
              <a:t>5/1/2014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700D8-9CF9-4081-9814-26861C84B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4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C364F-4E38-48F5-B538-6A5473F653BD}" type="datetimeFigureOut">
              <a:rPr lang="en-US" smtClean="0"/>
              <a:t>5/1/2014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700D8-9CF9-4081-9814-26861C84B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125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C364F-4E38-48F5-B538-6A5473F653BD}" type="datetimeFigureOut">
              <a:rPr lang="en-US" smtClean="0"/>
              <a:t>5/1/2014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700D8-9CF9-4081-9814-26861C84B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304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C364F-4E38-48F5-B538-6A5473F653BD}" type="datetimeFigureOut">
              <a:rPr lang="en-US" smtClean="0"/>
              <a:t>5/1/2014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700D8-9CF9-4081-9814-26861C84B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195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C364F-4E38-48F5-B538-6A5473F653BD}" type="datetimeFigureOut">
              <a:rPr lang="en-US" smtClean="0"/>
              <a:t>5/1/2014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700D8-9CF9-4081-9814-26861C84B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325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C364F-4E38-48F5-B538-6A5473F653BD}" type="datetimeFigureOut">
              <a:rPr lang="en-US" smtClean="0"/>
              <a:t>5/1/2014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700D8-9CF9-4081-9814-26861C84B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979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C364F-4E38-48F5-B538-6A5473F653BD}" type="datetimeFigureOut">
              <a:rPr lang="en-US" smtClean="0"/>
              <a:t>5/1/2014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700D8-9CF9-4081-9814-26861C84B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266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C364F-4E38-48F5-B538-6A5473F653BD}" type="datetimeFigureOut">
              <a:rPr lang="en-US" smtClean="0"/>
              <a:t>5/1/2014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700D8-9CF9-4081-9814-26861C84B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89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C364F-4E38-48F5-B538-6A5473F653BD}" type="datetimeFigureOut">
              <a:rPr lang="en-US" smtClean="0"/>
              <a:t>5/1/2014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700D8-9CF9-4081-9814-26861C84B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544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C364F-4E38-48F5-B538-6A5473F653BD}" type="datetimeFigureOut">
              <a:rPr lang="en-US" smtClean="0"/>
              <a:t>5/1/2014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700D8-9CF9-4081-9814-26861C84B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418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C364F-4E38-48F5-B538-6A5473F653BD}" type="datetimeFigureOut">
              <a:rPr lang="en-US" smtClean="0"/>
              <a:t>5/1/2014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0700D8-9CF9-4081-9814-26861C84B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947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13204" y="-79244"/>
            <a:ext cx="57175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dirty="0" smtClean="0"/>
              <a:t>The Squad Showdown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27525" y="1561277"/>
            <a:ext cx="982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Sgt. Paul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628512" y="1561277"/>
            <a:ext cx="995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Sgt. Stan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698742" y="1930609"/>
            <a:ext cx="264014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W</a:t>
            </a:r>
          </a:p>
          <a:p>
            <a:pPr algn="ctr"/>
            <a:r>
              <a:rPr lang="en-US" dirty="0" smtClean="0"/>
              <a:t>A  S  D</a:t>
            </a:r>
          </a:p>
          <a:p>
            <a:pPr algn="ctr"/>
            <a:r>
              <a:rPr lang="en-US" dirty="0" smtClean="0"/>
              <a:t>Movement</a:t>
            </a:r>
          </a:p>
          <a:p>
            <a:r>
              <a:rPr lang="en-US" dirty="0" smtClean="0"/>
              <a:t>Hold F to Fire, G to Reload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823231" y="1930609"/>
            <a:ext cx="26064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↑</a:t>
            </a:r>
            <a:endParaRPr lang="en-US" dirty="0" smtClean="0"/>
          </a:p>
          <a:p>
            <a:pPr algn="ctr"/>
            <a:r>
              <a:rPr lang="en-US" dirty="0"/>
              <a:t>←</a:t>
            </a:r>
            <a:r>
              <a:rPr lang="en-US" dirty="0" smtClean="0"/>
              <a:t>  </a:t>
            </a:r>
            <a:r>
              <a:rPr lang="en-US" dirty="0"/>
              <a:t>↓</a:t>
            </a:r>
            <a:r>
              <a:rPr lang="en-US" dirty="0" smtClean="0"/>
              <a:t>  </a:t>
            </a:r>
            <a:r>
              <a:rPr lang="en-US" dirty="0"/>
              <a:t>→</a:t>
            </a:r>
            <a:endParaRPr lang="en-US" dirty="0" smtClean="0"/>
          </a:p>
          <a:p>
            <a:pPr algn="ctr"/>
            <a:r>
              <a:rPr lang="en-US" dirty="0" smtClean="0"/>
              <a:t>Movement</a:t>
            </a:r>
          </a:p>
          <a:p>
            <a:r>
              <a:rPr lang="en-US" dirty="0" smtClean="0"/>
              <a:t>Hold K to Fire, </a:t>
            </a:r>
            <a:r>
              <a:rPr lang="en-US" dirty="0"/>
              <a:t>L</a:t>
            </a:r>
            <a:r>
              <a:rPr lang="en-US" dirty="0" smtClean="0"/>
              <a:t> to Reload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6447" y="4380654"/>
            <a:ext cx="73511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Laser Cannons cause damage to both players, and itself cannot be destroyed.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" y="4912918"/>
            <a:ext cx="914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goal is simple, defeat the other player, play as long as you like. A player is defeated once his shields overheat and explode. It takes twice as many laser hits on a player to overload the shields than it does bullets. </a:t>
            </a:r>
            <a:r>
              <a:rPr lang="en-US" dirty="0" smtClean="0"/>
              <a:t>After a player is defeated, they are placed back at the starting positions and both players reload their guns. Be </a:t>
            </a:r>
            <a:r>
              <a:rPr lang="en-US" dirty="0" smtClean="0"/>
              <a:t>careful, </a:t>
            </a:r>
            <a:r>
              <a:rPr lang="en-US" dirty="0" smtClean="0"/>
              <a:t>when a reload occurs you have to wait until the gun is loaded before you can </a:t>
            </a:r>
            <a:r>
              <a:rPr lang="en-US" smtClean="0"/>
              <a:t>fire again</a:t>
            </a:r>
            <a:r>
              <a:rPr lang="en-US" smtClean="0"/>
              <a:t>! 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201112" y="6303444"/>
            <a:ext cx="2741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Press Any Key to Continue..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118371" y="6303444"/>
            <a:ext cx="580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</a:t>
            </a:r>
            <a:r>
              <a:rPr lang="en-US" dirty="0" smtClean="0"/>
              <a:t>1.0</a:t>
            </a:r>
            <a:endParaRPr lang="en-US" dirty="0"/>
          </a:p>
        </p:txBody>
      </p:sp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3483262"/>
            <a:ext cx="914400" cy="914400"/>
          </a:xfrm>
          <a:prstGeom prst="rect">
            <a:avLst/>
          </a:prstGeom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1613" y="734745"/>
            <a:ext cx="914400" cy="914400"/>
          </a:xfrm>
          <a:prstGeom prst="rect">
            <a:avLst/>
          </a:prstGeom>
        </p:spPr>
      </p:pic>
      <p:pic>
        <p:nvPicPr>
          <p:cNvPr id="16" name="Picture 15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7984" y="734099"/>
            <a:ext cx="914400" cy="914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4319" y="2995659"/>
            <a:ext cx="7875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player must be pressing a movement button while holding the fire button to fire.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697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</TotalTime>
  <Words>162</Words>
  <Application>Microsoft Office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 Redfern</dc:creator>
  <cp:lastModifiedBy>William Redfern</cp:lastModifiedBy>
  <cp:revision>11</cp:revision>
  <dcterms:created xsi:type="dcterms:W3CDTF">2014-04-27T17:17:52Z</dcterms:created>
  <dcterms:modified xsi:type="dcterms:W3CDTF">2014-05-01T13:59:18Z</dcterms:modified>
</cp:coreProperties>
</file>